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91" r:id="rId2"/>
    <p:sldId id="1027" r:id="rId3"/>
    <p:sldId id="1028" r:id="rId4"/>
    <p:sldId id="1029" r:id="rId5"/>
    <p:sldId id="1030" r:id="rId6"/>
    <p:sldId id="1031" r:id="rId7"/>
    <p:sldId id="1032" r:id="rId8"/>
    <p:sldId id="1033" r:id="rId9"/>
    <p:sldId id="1035" r:id="rId10"/>
    <p:sldId id="1036" r:id="rId11"/>
    <p:sldId id="1037" r:id="rId12"/>
    <p:sldId id="1038" r:id="rId13"/>
    <p:sldId id="1039" r:id="rId14"/>
    <p:sldId id="1040" r:id="rId15"/>
    <p:sldId id="1041" r:id="rId16"/>
    <p:sldId id="1042" r:id="rId17"/>
    <p:sldId id="1043" r:id="rId18"/>
    <p:sldId id="1044" r:id="rId19"/>
    <p:sldId id="1045" r:id="rId20"/>
    <p:sldId id="1046" r:id="rId21"/>
    <p:sldId id="1047" r:id="rId22"/>
    <p:sldId id="1048" r:id="rId23"/>
    <p:sldId id="1049" r:id="rId24"/>
  </p:sldIdLst>
  <p:sldSz cx="9144000" cy="6858000" type="screen4x3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62">
          <p15:clr>
            <a:srgbClr val="A4A3A4"/>
          </p15:clr>
        </p15:guide>
        <p15:guide id="2" pos="79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DEADA"/>
    <a:srgbClr val="5E8BC2"/>
    <a:srgbClr val="3E6CA4"/>
    <a:srgbClr val="FFFFCC"/>
    <a:srgbClr val="CC9900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1667" autoAdjust="0"/>
  </p:normalViewPr>
  <p:slideViewPr>
    <p:cSldViewPr>
      <p:cViewPr varScale="1">
        <p:scale>
          <a:sx n="114" d="100"/>
          <a:sy n="114" d="100"/>
        </p:scale>
        <p:origin x="1506" y="96"/>
      </p:cViewPr>
      <p:guideLst>
        <p:guide orient="horz" pos="1162"/>
        <p:guide pos="7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75" d="100"/>
          <a:sy n="75" d="100"/>
        </p:scale>
        <p:origin x="-4074" y="-20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332"/>
          </a:xfrm>
          <a:prstGeom prst="rect">
            <a:avLst/>
          </a:prstGeom>
        </p:spPr>
        <p:txBody>
          <a:bodyPr vert="horz" lIns="90708" tIns="45355" rIns="90708" bIns="45355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9" y="1"/>
            <a:ext cx="2946400" cy="496332"/>
          </a:xfrm>
          <a:prstGeom prst="rect">
            <a:avLst/>
          </a:prstGeom>
        </p:spPr>
        <p:txBody>
          <a:bodyPr vert="horz" lIns="90708" tIns="45355" rIns="90708" bIns="45355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2C00B344-89D0-4632-B866-E1DDD5B5072D}" type="datetimeFigureOut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711"/>
            <a:ext cx="2946400" cy="496332"/>
          </a:xfrm>
          <a:prstGeom prst="rect">
            <a:avLst/>
          </a:prstGeom>
        </p:spPr>
        <p:txBody>
          <a:bodyPr vert="horz" lIns="90708" tIns="45355" rIns="90708" bIns="45355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9" y="9428711"/>
            <a:ext cx="2946400" cy="496332"/>
          </a:xfrm>
          <a:prstGeom prst="rect">
            <a:avLst/>
          </a:prstGeom>
        </p:spPr>
        <p:txBody>
          <a:bodyPr vert="horz" lIns="90708" tIns="45355" rIns="90708" bIns="45355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9495CC80-4101-4484-8EAF-264E153F8F8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2637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6332"/>
          </a:xfrm>
          <a:prstGeom prst="rect">
            <a:avLst/>
          </a:prstGeom>
        </p:spPr>
        <p:txBody>
          <a:bodyPr vert="horz" lIns="90708" tIns="45355" rIns="90708" bIns="45355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9" y="1"/>
            <a:ext cx="2946400" cy="496332"/>
          </a:xfrm>
          <a:prstGeom prst="rect">
            <a:avLst/>
          </a:prstGeom>
        </p:spPr>
        <p:txBody>
          <a:bodyPr vert="horz" lIns="90708" tIns="45355" rIns="90708" bIns="45355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10CDBFF-F6C8-4C52-A3AE-A361AB9464C9}" type="datetimeFigureOut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08" tIns="45355" rIns="90708" bIns="45355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15951"/>
            <a:ext cx="5438775" cy="4466987"/>
          </a:xfrm>
          <a:prstGeom prst="rect">
            <a:avLst/>
          </a:prstGeom>
        </p:spPr>
        <p:txBody>
          <a:bodyPr vert="horz" lIns="90708" tIns="45355" rIns="90708" bIns="45355" rtlCol="0">
            <a:normAutofit/>
          </a:bodyPr>
          <a:lstStyle/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  <a:p>
            <a:pPr lvl="3"/>
            <a:r>
              <a:rPr lang="ko-KR" altLang="en-US" noProof="0" dirty="0"/>
              <a:t>넷째 수준</a:t>
            </a:r>
          </a:p>
          <a:p>
            <a:pPr lvl="4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711"/>
            <a:ext cx="2946400" cy="496332"/>
          </a:xfrm>
          <a:prstGeom prst="rect">
            <a:avLst/>
          </a:prstGeom>
        </p:spPr>
        <p:txBody>
          <a:bodyPr vert="horz" lIns="90708" tIns="45355" rIns="90708" bIns="45355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9" y="9428711"/>
            <a:ext cx="2946400" cy="496332"/>
          </a:xfrm>
          <a:prstGeom prst="rect">
            <a:avLst/>
          </a:prstGeom>
        </p:spPr>
        <p:txBody>
          <a:bodyPr vert="horz" lIns="90708" tIns="45355" rIns="90708" bIns="45355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4EEEE80-C99D-4D57-B42D-35F41F1672D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310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5.jpe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gi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271463" y="1530350"/>
            <a:ext cx="8615362" cy="183673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sz="4000" b="1" dirty="0">
              <a:ea typeface="HY견고딕" pitchFamily="18" charset="-127"/>
            </a:endParaRPr>
          </a:p>
        </p:txBody>
      </p:sp>
      <p:grpSp>
        <p:nvGrpSpPr>
          <p:cNvPr id="5" name="그룹 7"/>
          <p:cNvGrpSpPr>
            <a:grpSpLocks/>
          </p:cNvGrpSpPr>
          <p:nvPr userDrawn="1"/>
        </p:nvGrpSpPr>
        <p:grpSpPr bwMode="auto">
          <a:xfrm>
            <a:off x="273050" y="273050"/>
            <a:ext cx="8607425" cy="755650"/>
            <a:chOff x="273020" y="285728"/>
            <a:chExt cx="8607978" cy="1080239"/>
          </a:xfrm>
        </p:grpSpPr>
        <p:sp>
          <p:nvSpPr>
            <p:cNvPr id="6" name="한쪽 모서리가 둥근 사각형 5"/>
            <p:cNvSpPr/>
            <p:nvPr userDrawn="1"/>
          </p:nvSpPr>
          <p:spPr>
            <a:xfrm>
              <a:off x="273020" y="285728"/>
              <a:ext cx="8607978" cy="1080239"/>
            </a:xfrm>
            <a:prstGeom prst="round1Rect">
              <a:avLst>
                <a:gd name="adj" fmla="val 50000"/>
              </a:avLst>
            </a:prstGeom>
            <a:blipFill dpi="0" rotWithShape="1">
              <a:blip r:embed="rId2" cstate="print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u="sng"/>
            </a:p>
          </p:txBody>
        </p:sp>
        <p:sp>
          <p:nvSpPr>
            <p:cNvPr id="7" name="한쪽 모서리가 둥근 사각형 6"/>
            <p:cNvSpPr/>
            <p:nvPr userDrawn="1"/>
          </p:nvSpPr>
          <p:spPr>
            <a:xfrm>
              <a:off x="273020" y="285728"/>
              <a:ext cx="8607978" cy="1080239"/>
            </a:xfrm>
            <a:prstGeom prst="round1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  <a:alpha val="58000"/>
                  </a:schemeClr>
                </a:gs>
                <a:gs pos="10000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u="sng"/>
            </a:p>
          </p:txBody>
        </p:sp>
      </p:grpSp>
      <p:pic>
        <p:nvPicPr>
          <p:cNvPr id="8" name="그림 7" descr="00201_06_11.gif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bg1">
                <a:lumMod val="75000"/>
                <a:tint val="45000"/>
                <a:satMod val="400000"/>
              </a:schemeClr>
            </a:duotone>
          </a:blip>
          <a:srcRect l="14014" t="8912" b="8865"/>
          <a:stretch>
            <a:fillRect/>
          </a:stretch>
        </p:blipFill>
        <p:spPr>
          <a:xfrm>
            <a:off x="7075680" y="3643314"/>
            <a:ext cx="1803238" cy="2533668"/>
          </a:xfrm>
          <a:prstGeom prst="rect">
            <a:avLst/>
          </a:prstGeom>
        </p:spPr>
      </p:pic>
      <p:sp>
        <p:nvSpPr>
          <p:cNvPr id="9" name="한쪽 모서리가 둥근 사각형 8"/>
          <p:cNvSpPr/>
          <p:nvPr userDrawn="1"/>
        </p:nvSpPr>
        <p:spPr>
          <a:xfrm>
            <a:off x="214313" y="214313"/>
            <a:ext cx="8715375" cy="6500812"/>
          </a:xfrm>
          <a:prstGeom prst="round1Rect">
            <a:avLst>
              <a:gd name="adj" fmla="val 8110"/>
            </a:avLst>
          </a:prstGeom>
          <a:noFill/>
          <a:ln w="114300" cmpd="dbl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190FF2-2386-40B9-A3BF-31C9BDFF0A03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13803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455492-7AAA-445F-97A3-8849C40EB583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69618A-9E12-4542-9254-1CAF005C51A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118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48192A-E67A-49F3-9A24-7ED7A436E839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9ADDD2-9651-4972-8FDF-A0255ED1CB4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897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40"/>
          <p:cNvSpPr>
            <a:spLocks noChangeArrowheads="1"/>
          </p:cNvSpPr>
          <p:nvPr userDrawn="1"/>
        </p:nvSpPr>
        <p:spPr bwMode="invGray">
          <a:xfrm>
            <a:off x="0" y="-22448"/>
            <a:ext cx="9144000" cy="55584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22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lvl="0" algn="ctr">
              <a:spcBef>
                <a:spcPct val="20000"/>
              </a:spcBef>
            </a:pPr>
            <a:endParaRPr lang="ko-KR" altLang="en-US" sz="3200" dirty="0">
              <a:solidFill>
                <a:srgbClr val="481C1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Rectangle 43"/>
          <p:cNvSpPr>
            <a:spLocks noChangeArrowheads="1"/>
          </p:cNvSpPr>
          <p:nvPr userDrawn="1"/>
        </p:nvSpPr>
        <p:spPr bwMode="gray">
          <a:xfrm>
            <a:off x="8410574" y="6643688"/>
            <a:ext cx="733425" cy="2159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>
                  <a:lumMod val="75000"/>
                  <a:tint val="23500"/>
                  <a:satMod val="160000"/>
                  <a:alpha val="0"/>
                </a:schemeClr>
              </a:gs>
            </a:gsLst>
            <a:lin ang="108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latinLnBrk="0">
              <a:defRPr/>
            </a:pPr>
            <a:endParaRPr kumimoji="0" lang="ko-KR" altLang="en-US" sz="3000" dirty="0">
              <a:solidFill>
                <a:srgbClr val="005E5C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Rectangle 18"/>
          <p:cNvSpPr>
            <a:spLocks noChangeArrowheads="1"/>
          </p:cNvSpPr>
          <p:nvPr userDrawn="1"/>
        </p:nvSpPr>
        <p:spPr bwMode="auto">
          <a:xfrm>
            <a:off x="8279259" y="6605588"/>
            <a:ext cx="842962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>
              <a:defRPr/>
            </a:pPr>
            <a:fld id="{048473F8-2F3F-4CC2-BF55-F7E080802650}" type="slidenum">
              <a:rPr lang="ko-KR" altLang="en-US" sz="120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r">
                <a:defRPr/>
              </a:pPr>
              <a:t>‹#›</a:t>
            </a:fld>
            <a:r>
              <a:rPr lang="en-US" altLang="ko-KR" sz="1200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/51</a:t>
            </a:r>
          </a:p>
        </p:txBody>
      </p:sp>
      <p:sp>
        <p:nvSpPr>
          <p:cNvPr id="17" name="제목 9"/>
          <p:cNvSpPr>
            <a:spLocks noGrp="1"/>
          </p:cNvSpPr>
          <p:nvPr>
            <p:ph type="title"/>
          </p:nvPr>
        </p:nvSpPr>
        <p:spPr>
          <a:xfrm>
            <a:off x="63500" y="35744"/>
            <a:ext cx="7785100" cy="474662"/>
          </a:xfrm>
        </p:spPr>
        <p:txBody>
          <a:bodyPr>
            <a:noAutofit/>
          </a:bodyPr>
          <a:lstStyle>
            <a:lvl1pPr algn="l">
              <a:defRPr sz="2600" b="1" spc="-100" baseline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ffectLst>
                  <a:glow>
                    <a:schemeClr val="tx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63501" y="773705"/>
            <a:ext cx="8963994" cy="5669958"/>
          </a:xfrm>
        </p:spPr>
        <p:txBody>
          <a:bodyPr>
            <a:normAutofit/>
          </a:bodyPr>
          <a:lstStyle>
            <a:lvl1pPr marL="355600" indent="-261938">
              <a:lnSpc>
                <a:spcPct val="150000"/>
              </a:lnSpc>
              <a:buClr>
                <a:schemeClr val="accent5">
                  <a:lumMod val="50000"/>
                </a:schemeClr>
              </a:buClr>
              <a:buSzPct val="130000"/>
              <a:buFont typeface="Wingdings" panose="05000000000000000000" pitchFamily="2" charset="2"/>
              <a:buChar char="§"/>
              <a:defRPr sz="2000" b="1"/>
            </a:lvl1pPr>
            <a:lvl2pPr marL="627063" indent="-169863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Wingdings" panose="05000000000000000000" pitchFamily="2" charset="2"/>
              <a:buChar char="§"/>
              <a:defRPr sz="1600"/>
            </a:lvl2pPr>
            <a:lvl3pPr marL="804863" indent="-17780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  <a:defRPr sz="1400"/>
            </a:lvl3pPr>
            <a:lvl4pPr marL="982663" indent="-177800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맑은 고딕" panose="020B0503020000020004" pitchFamily="50" charset="-127"/>
              <a:buChar char="-"/>
              <a:defRPr sz="1200"/>
            </a:lvl4pPr>
            <a:lvl5pPr marL="1168400" indent="-185738">
              <a:lnSpc>
                <a:spcPct val="150000"/>
              </a:lnSpc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»"/>
              <a:defRPr sz="10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30349887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박희숙\Desktop\캡처1.JPG"/>
          <p:cNvPicPr>
            <a:picLocks noChangeAspect="1" noChangeArrowheads="1"/>
          </p:cNvPicPr>
          <p:nvPr userDrawn="1"/>
        </p:nvPicPr>
        <p:blipFill rotWithShape="1"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2" t="6280" b="89802"/>
          <a:stretch/>
        </p:blipFill>
        <p:spPr bwMode="auto">
          <a:xfrm rot="10800000">
            <a:off x="0" y="4464115"/>
            <a:ext cx="9144000" cy="2393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직사각형 24"/>
          <p:cNvSpPr/>
          <p:nvPr userDrawn="1"/>
        </p:nvSpPr>
        <p:spPr>
          <a:xfrm>
            <a:off x="0" y="-8316"/>
            <a:ext cx="9144000" cy="28972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Rectangle 2"/>
          <p:cNvSpPr>
            <a:spLocks noGrp="1" noChangeArrowheads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466655" y="3311297"/>
            <a:ext cx="7335815" cy="685800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 b="0" i="0" baseline="0">
                <a:solidFill>
                  <a:schemeClr val="tx2"/>
                </a:solidFill>
                <a:latin typeface="HY헤드라인M" pitchFamily="18" charset="-127"/>
                <a:ea typeface="HY헤드라인M" pitchFamily="18" charset="-127"/>
              </a:defRPr>
            </a:lvl1pPr>
          </a:lstStyle>
          <a:p>
            <a:pPr lvl="0"/>
            <a:r>
              <a:rPr lang="ko-KR" altLang="en-US" noProof="0"/>
              <a:t>절제목</a:t>
            </a:r>
            <a:endParaRPr lang="en-US" altLang="ko-KR" noProof="0" dirty="0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341530" y="3121454"/>
            <a:ext cx="900000" cy="1094347"/>
          </a:xfrm>
          <a:prstGeom prst="rect">
            <a:avLst/>
          </a:prstGeom>
          <a:ln>
            <a:solidFill>
              <a:srgbClr val="8C146D"/>
            </a:solidFill>
          </a:ln>
        </p:spPr>
      </p:pic>
    </p:spTree>
    <p:extLst>
      <p:ext uri="{BB962C8B-B14F-4D97-AF65-F5344CB8AC3E}">
        <p14:creationId xmlns:p14="http://schemas.microsoft.com/office/powerpoint/2010/main" val="3010538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9" y="0"/>
            <a:ext cx="91213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654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9" y="0"/>
            <a:ext cx="91213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927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1571612"/>
            <a:ext cx="9144000" cy="528638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rgbClr val="00B0F0">
                  <a:alpha val="0"/>
                </a:srgbClr>
              </a:gs>
              <a:gs pos="100000">
                <a:srgbClr val="92D050">
                  <a:alpha val="25000"/>
                </a:srgbClr>
              </a:gs>
            </a:gsLst>
            <a:lin ang="54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5" name="그림 4" descr="00201_06_11.gif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bg1">
                <a:lumMod val="75000"/>
                <a:tint val="45000"/>
                <a:satMod val="400000"/>
              </a:schemeClr>
            </a:duotone>
          </a:blip>
          <a:srcRect l="14014" t="8912" b="8865"/>
          <a:stretch>
            <a:fillRect/>
          </a:stretch>
        </p:blipFill>
        <p:spPr>
          <a:xfrm>
            <a:off x="7075680" y="3643314"/>
            <a:ext cx="1803238" cy="2533668"/>
          </a:xfrm>
          <a:prstGeom prst="rect">
            <a:avLst/>
          </a:prstGeom>
        </p:spPr>
      </p:pic>
      <p:grpSp>
        <p:nvGrpSpPr>
          <p:cNvPr id="6" name="그룹 14"/>
          <p:cNvGrpSpPr>
            <a:grpSpLocks/>
          </p:cNvGrpSpPr>
          <p:nvPr userDrawn="1"/>
        </p:nvGrpSpPr>
        <p:grpSpPr bwMode="auto">
          <a:xfrm>
            <a:off x="273050" y="273050"/>
            <a:ext cx="8607425" cy="755650"/>
            <a:chOff x="273020" y="285728"/>
            <a:chExt cx="8607978" cy="1080239"/>
          </a:xfrm>
        </p:grpSpPr>
        <p:sp>
          <p:nvSpPr>
            <p:cNvPr id="7" name="한쪽 모서리가 둥근 사각형 6"/>
            <p:cNvSpPr/>
            <p:nvPr userDrawn="1"/>
          </p:nvSpPr>
          <p:spPr>
            <a:xfrm>
              <a:off x="273020" y="285728"/>
              <a:ext cx="8607978" cy="1080239"/>
            </a:xfrm>
            <a:prstGeom prst="round1Rect">
              <a:avLst>
                <a:gd name="adj" fmla="val 50000"/>
              </a:avLst>
            </a:prstGeom>
            <a:blipFill dpi="0" rotWithShape="1">
              <a:blip r:embed="rId3" cstate="print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u="sng"/>
            </a:p>
          </p:txBody>
        </p:sp>
        <p:sp>
          <p:nvSpPr>
            <p:cNvPr id="8" name="한쪽 모서리가 둥근 사각형 7"/>
            <p:cNvSpPr/>
            <p:nvPr userDrawn="1"/>
          </p:nvSpPr>
          <p:spPr>
            <a:xfrm>
              <a:off x="273020" y="285728"/>
              <a:ext cx="8607978" cy="1080239"/>
            </a:xfrm>
            <a:prstGeom prst="round1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  <a:alpha val="58000"/>
                  </a:schemeClr>
                </a:gs>
                <a:gs pos="10000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u="sng"/>
            </a:p>
          </p:txBody>
        </p:sp>
      </p:grpSp>
      <p:sp>
        <p:nvSpPr>
          <p:cNvPr id="9" name="직사각형 8"/>
          <p:cNvSpPr/>
          <p:nvPr userDrawn="1"/>
        </p:nvSpPr>
        <p:spPr>
          <a:xfrm>
            <a:off x="420688" y="1025525"/>
            <a:ext cx="8286750" cy="46038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한쪽 모서리가 둥근 사각형 9"/>
          <p:cNvSpPr/>
          <p:nvPr userDrawn="1"/>
        </p:nvSpPr>
        <p:spPr>
          <a:xfrm>
            <a:off x="214313" y="214313"/>
            <a:ext cx="8715375" cy="6500812"/>
          </a:xfrm>
          <a:prstGeom prst="round1Rect">
            <a:avLst>
              <a:gd name="adj" fmla="val 8110"/>
            </a:avLst>
          </a:prstGeom>
          <a:noFill/>
          <a:ln w="114300" cmpd="dbl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9100" y="214290"/>
            <a:ext cx="8229600" cy="776309"/>
          </a:xfrm>
        </p:spPr>
        <p:txBody>
          <a:bodyPr>
            <a:normAutofit/>
          </a:bodyPr>
          <a:lstStyle>
            <a:lvl1pPr algn="l">
              <a:defRPr sz="3200" b="1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HY견고딕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193800"/>
            <a:ext cx="8229600" cy="4932363"/>
          </a:xfrm>
        </p:spPr>
        <p:txBody>
          <a:bodyPr/>
          <a:lstStyle>
            <a:lvl1pPr marL="0" indent="0">
              <a:buSzPct val="100000"/>
              <a:buFont typeface="Wingdings" pitchFamily="2" charset="2"/>
              <a:buChar char=""/>
              <a:defRPr sz="2400" b="1" baseline="0">
                <a:solidFill>
                  <a:srgbClr val="0070C0"/>
                </a:solidFill>
                <a:ea typeface="HY견고딕" pitchFamily="18" charset="-127"/>
              </a:defRPr>
            </a:lvl1pPr>
            <a:lvl2pPr marL="266700" indent="0" algn="l">
              <a:lnSpc>
                <a:spcPct val="100000"/>
              </a:lnSpc>
              <a:spcBef>
                <a:spcPts val="1000"/>
              </a:spcBef>
              <a:buFont typeface="Wingdings" pitchFamily="2" charset="2"/>
              <a:buChar char="§"/>
              <a:defRPr sz="2000" baseline="0">
                <a:ea typeface="HY견고딕" pitchFamily="18" charset="-127"/>
              </a:defRPr>
            </a:lvl2pPr>
            <a:lvl3pPr marL="533400" indent="0">
              <a:spcBef>
                <a:spcPts val="500"/>
              </a:spcBef>
              <a:defRPr sz="1800" baseline="0"/>
            </a:lvl3pPr>
            <a:lvl4pPr>
              <a:defRPr sz="1800" baseline="0"/>
            </a:lvl4pPr>
            <a:lvl5pPr>
              <a:defRPr sz="1800" baseline="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0"/>
          </p:nvPr>
        </p:nvSpPr>
        <p:spPr>
          <a:xfrm>
            <a:off x="3132138" y="6308725"/>
            <a:ext cx="2895600" cy="365125"/>
          </a:xfrm>
        </p:spPr>
        <p:txBody>
          <a:bodyPr/>
          <a:lstStyle>
            <a:lvl1pPr algn="l">
              <a:defRPr sz="1600">
                <a:solidFill>
                  <a:srgbClr val="3E6CA4"/>
                </a:solidFill>
                <a:latin typeface="Aharoni" pitchFamily="2" charset="-79"/>
                <a:cs typeface="Aharoni" pitchFamily="2" charset="-79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1"/>
          </p:nvPr>
        </p:nvSpPr>
        <p:spPr>
          <a:xfrm>
            <a:off x="8193088" y="6273800"/>
            <a:ext cx="866775" cy="431800"/>
          </a:xfrm>
          <a:noFill/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Ctr="0">
            <a:normAutofit/>
          </a:bodyPr>
          <a:lstStyle>
            <a:lvl1pPr marL="0" algn="ctr" defTabSz="914400" rtl="0" eaLnBrk="1" latinLnBrk="1" hangingPunct="1">
              <a:defRPr lang="ko-KR" altLang="en-US" sz="1400" kern="1200" baseline="0">
                <a:solidFill>
                  <a:schemeClr val="tx2">
                    <a:lumMod val="75000"/>
                  </a:schemeClr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</a:lstStyle>
          <a:p>
            <a:pPr>
              <a:defRPr/>
            </a:pPr>
            <a:fld id="{47D5F487-14E6-4DD3-9482-5DA5D877E678}" type="slidenum">
              <a:rPr lang="en-US" altLang="ko-KR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144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15FDEA-8782-4F49-966F-F093F292917D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0B8660-FAB8-45B2-A3DD-BFC63CB527C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62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722AF2-1280-460A-B29F-B99644EB32BB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1E76D9-545B-4B63-ACE2-8CB6EF7CC0C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751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8C578D-D22A-4EE6-9B98-B7380FE2AAA0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E1A04-4511-469C-A533-0B40980B441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221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16"/>
          <p:cNvGrpSpPr>
            <a:grpSpLocks/>
          </p:cNvGrpSpPr>
          <p:nvPr userDrawn="1"/>
        </p:nvGrpSpPr>
        <p:grpSpPr bwMode="auto">
          <a:xfrm>
            <a:off x="714375" y="928688"/>
            <a:ext cx="7626350" cy="5680075"/>
            <a:chOff x="714348" y="928670"/>
            <a:chExt cx="7626088" cy="5679948"/>
          </a:xfrm>
        </p:grpSpPr>
        <p:pic>
          <p:nvPicPr>
            <p:cNvPr id="4" name="그림 7" descr="77855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9482" y="1000108"/>
              <a:ext cx="7429552" cy="5572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직사각형 4"/>
            <p:cNvSpPr/>
            <p:nvPr/>
          </p:nvSpPr>
          <p:spPr>
            <a:xfrm>
              <a:off x="714348" y="928670"/>
              <a:ext cx="7626088" cy="5679948"/>
            </a:xfrm>
            <a:prstGeom prst="rect">
              <a:avLst/>
            </a:prstGeom>
            <a:gradFill>
              <a:gsLst>
                <a:gs pos="0">
                  <a:srgbClr val="5E9EFF">
                    <a:alpha val="0"/>
                  </a:srgbClr>
                </a:gs>
                <a:gs pos="39999">
                  <a:schemeClr val="bg1">
                    <a:alpha val="69000"/>
                  </a:schemeClr>
                </a:gs>
                <a:gs pos="53000">
                  <a:schemeClr val="bg1">
                    <a:alpha val="72000"/>
                  </a:schemeClr>
                </a:gs>
                <a:gs pos="90000">
                  <a:schemeClr val="bg1"/>
                </a:gs>
                <a:gs pos="82000">
                  <a:schemeClr val="bg1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/>
            </a:p>
          </p:txBody>
        </p:sp>
      </p:grpSp>
      <p:grpSp>
        <p:nvGrpSpPr>
          <p:cNvPr id="6" name="그룹 6"/>
          <p:cNvGrpSpPr>
            <a:grpSpLocks/>
          </p:cNvGrpSpPr>
          <p:nvPr userDrawn="1"/>
        </p:nvGrpSpPr>
        <p:grpSpPr bwMode="auto">
          <a:xfrm>
            <a:off x="273050" y="273050"/>
            <a:ext cx="8607425" cy="755650"/>
            <a:chOff x="273020" y="285728"/>
            <a:chExt cx="8607978" cy="1080239"/>
          </a:xfrm>
        </p:grpSpPr>
        <p:sp>
          <p:nvSpPr>
            <p:cNvPr id="7" name="한쪽 모서리가 둥근 사각형 6"/>
            <p:cNvSpPr/>
            <p:nvPr userDrawn="1"/>
          </p:nvSpPr>
          <p:spPr>
            <a:xfrm>
              <a:off x="273020" y="285728"/>
              <a:ext cx="8607978" cy="1080239"/>
            </a:xfrm>
            <a:prstGeom prst="round1Rect">
              <a:avLst>
                <a:gd name="adj" fmla="val 50000"/>
              </a:avLst>
            </a:prstGeom>
            <a:blipFill dpi="0" rotWithShape="1">
              <a:blip r:embed="rId3" cstate="print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u="sng"/>
            </a:p>
          </p:txBody>
        </p:sp>
        <p:sp>
          <p:nvSpPr>
            <p:cNvPr id="8" name="한쪽 모서리가 둥근 사각형 7"/>
            <p:cNvSpPr/>
            <p:nvPr userDrawn="1"/>
          </p:nvSpPr>
          <p:spPr>
            <a:xfrm>
              <a:off x="273020" y="285728"/>
              <a:ext cx="8607978" cy="1080239"/>
            </a:xfrm>
            <a:prstGeom prst="round1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  <a:alpha val="58000"/>
                  </a:schemeClr>
                </a:gs>
                <a:gs pos="10000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u="sng"/>
            </a:p>
          </p:txBody>
        </p:sp>
      </p:grpSp>
      <p:sp>
        <p:nvSpPr>
          <p:cNvPr id="9" name="한쪽 모서리가 둥근 사각형 8"/>
          <p:cNvSpPr/>
          <p:nvPr userDrawn="1"/>
        </p:nvSpPr>
        <p:spPr>
          <a:xfrm>
            <a:off x="214313" y="214313"/>
            <a:ext cx="8715375" cy="6500812"/>
          </a:xfrm>
          <a:prstGeom prst="round1Rect">
            <a:avLst>
              <a:gd name="adj" fmla="val 8110"/>
            </a:avLst>
          </a:prstGeom>
          <a:noFill/>
          <a:ln w="114300" cmpd="dbl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0" y="1571612"/>
            <a:ext cx="9144000" cy="528638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rgbClr val="00B0F0">
                  <a:alpha val="0"/>
                </a:srgbClr>
              </a:gs>
              <a:gs pos="100000">
                <a:srgbClr val="92D050">
                  <a:alpha val="25000"/>
                </a:srgbClr>
              </a:gs>
            </a:gsLst>
            <a:lin ang="54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11" name="그림 10" descr="00201_06_11.gif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bg1">
                <a:lumMod val="75000"/>
                <a:tint val="45000"/>
                <a:satMod val="400000"/>
              </a:schemeClr>
            </a:duotone>
          </a:blip>
          <a:srcRect l="14014" t="8912" b="8865"/>
          <a:stretch>
            <a:fillRect/>
          </a:stretch>
        </p:blipFill>
        <p:spPr>
          <a:xfrm>
            <a:off x="7075680" y="3643314"/>
            <a:ext cx="1803238" cy="2533668"/>
          </a:xfrm>
          <a:prstGeom prst="rect">
            <a:avLst/>
          </a:prstGeom>
        </p:spPr>
      </p:pic>
      <p:sp>
        <p:nvSpPr>
          <p:cNvPr id="12" name="슬라이드 번호 개체 틀 5"/>
          <p:cNvSpPr txBox="1">
            <a:spLocks/>
          </p:cNvSpPr>
          <p:nvPr userDrawn="1"/>
        </p:nvSpPr>
        <p:spPr>
          <a:xfrm>
            <a:off x="8193118" y="6273800"/>
            <a:ext cx="866776" cy="4320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>
            <a:lvl1pPr marL="0" algn="ctr" defTabSz="914400" rtl="0" eaLnBrk="1" latinLnBrk="1" hangingPunct="1">
              <a:defRPr lang="ko-KR" altLang="en-US" sz="1400" kern="1200" baseline="0" smtClean="0">
                <a:solidFill>
                  <a:schemeClr val="tx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E951B8B9-351F-4884-AC4A-034B23F25DB4}" type="slidenum">
              <a:rPr kumimoji="0" lang="en-US" altLang="ko-KR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kumimoji="0" lang="en-US" dirty="0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419100" y="214290"/>
            <a:ext cx="8229600" cy="776309"/>
          </a:xfrm>
        </p:spPr>
        <p:txBody>
          <a:bodyPr>
            <a:normAutofit/>
          </a:bodyPr>
          <a:lstStyle>
            <a:lvl1pPr algn="l">
              <a:defRPr sz="3200" b="1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HY견고딕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E2B8BD-53C0-4834-80E7-4C86B060E13D}" type="datetime1">
              <a:rPr lang="ko-KR" altLang="en-US"/>
              <a:pPr>
                <a:defRPr/>
              </a:pPr>
              <a:t>2020-07-22</a:t>
            </a:fld>
            <a:endParaRPr lang="ko-KR" altLang="en-US" dirty="0"/>
          </a:p>
        </p:txBody>
      </p:sp>
      <p:sp>
        <p:nvSpPr>
          <p:cNvPr id="1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6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9AAF7D-946B-4789-8419-3EC16837C95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451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571612"/>
            <a:ext cx="9144000" cy="528638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rgbClr val="00B0F0">
                  <a:alpha val="0"/>
                </a:srgbClr>
              </a:gs>
              <a:gs pos="100000">
                <a:srgbClr val="92D050">
                  <a:alpha val="25000"/>
                </a:srgbClr>
              </a:gs>
            </a:gsLst>
            <a:lin ang="54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grpSp>
        <p:nvGrpSpPr>
          <p:cNvPr id="4" name="그룹 5"/>
          <p:cNvGrpSpPr>
            <a:grpSpLocks/>
          </p:cNvGrpSpPr>
          <p:nvPr userDrawn="1"/>
        </p:nvGrpSpPr>
        <p:grpSpPr bwMode="auto">
          <a:xfrm>
            <a:off x="273050" y="273050"/>
            <a:ext cx="8607425" cy="755650"/>
            <a:chOff x="273020" y="285728"/>
            <a:chExt cx="8607978" cy="1080239"/>
          </a:xfrm>
        </p:grpSpPr>
        <p:sp>
          <p:nvSpPr>
            <p:cNvPr id="5" name="한쪽 모서리가 둥근 사각형 4"/>
            <p:cNvSpPr/>
            <p:nvPr userDrawn="1"/>
          </p:nvSpPr>
          <p:spPr>
            <a:xfrm>
              <a:off x="273020" y="285728"/>
              <a:ext cx="8607978" cy="1080239"/>
            </a:xfrm>
            <a:prstGeom prst="round1Rect">
              <a:avLst>
                <a:gd name="adj" fmla="val 50000"/>
              </a:avLst>
            </a:prstGeom>
            <a:blipFill dpi="0" rotWithShape="1">
              <a:blip r:embed="rId2" cstate="print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u="sng"/>
            </a:p>
          </p:txBody>
        </p:sp>
        <p:sp>
          <p:nvSpPr>
            <p:cNvPr id="6" name="한쪽 모서리가 둥근 사각형 5"/>
            <p:cNvSpPr/>
            <p:nvPr userDrawn="1"/>
          </p:nvSpPr>
          <p:spPr>
            <a:xfrm>
              <a:off x="273020" y="285728"/>
              <a:ext cx="8607978" cy="1080239"/>
            </a:xfrm>
            <a:prstGeom prst="round1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lumMod val="40000"/>
                    <a:lumOff val="60000"/>
                    <a:alpha val="58000"/>
                  </a:schemeClr>
                </a:gs>
                <a:gs pos="100000">
                  <a:schemeClr val="bg1"/>
                </a:gs>
                <a:gs pos="100000">
                  <a:srgbClr val="F8F8F8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u="sng"/>
            </a:p>
          </p:txBody>
        </p:sp>
      </p:grpSp>
      <p:pic>
        <p:nvPicPr>
          <p:cNvPr id="7" name="그림 6" descr="00201_06_11.gif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bg1">
                <a:lumMod val="75000"/>
                <a:tint val="45000"/>
                <a:satMod val="400000"/>
              </a:schemeClr>
            </a:duotone>
          </a:blip>
          <a:srcRect l="14014" t="8912" b="8865"/>
          <a:stretch>
            <a:fillRect/>
          </a:stretch>
        </p:blipFill>
        <p:spPr>
          <a:xfrm>
            <a:off x="7075680" y="3643314"/>
            <a:ext cx="1803238" cy="2533668"/>
          </a:xfrm>
          <a:prstGeom prst="rect">
            <a:avLst/>
          </a:prstGeom>
        </p:spPr>
      </p:pic>
      <p:sp>
        <p:nvSpPr>
          <p:cNvPr id="8" name="한쪽 모서리가 둥근 사각형 7"/>
          <p:cNvSpPr/>
          <p:nvPr userDrawn="1"/>
        </p:nvSpPr>
        <p:spPr>
          <a:xfrm>
            <a:off x="214313" y="214313"/>
            <a:ext cx="8715375" cy="6500812"/>
          </a:xfrm>
          <a:prstGeom prst="round1Rect">
            <a:avLst>
              <a:gd name="adj" fmla="val 8110"/>
            </a:avLst>
          </a:prstGeom>
          <a:noFill/>
          <a:ln w="114300" cmpd="dbl">
            <a:solidFill>
              <a:srgbClr val="0070C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슬라이드 번호 개체 틀 5"/>
          <p:cNvSpPr txBox="1">
            <a:spLocks/>
          </p:cNvSpPr>
          <p:nvPr userDrawn="1"/>
        </p:nvSpPr>
        <p:spPr>
          <a:xfrm>
            <a:off x="8193118" y="6273800"/>
            <a:ext cx="866776" cy="4320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>
            <a:lvl1pPr marL="0" algn="ctr" defTabSz="914400" rtl="0" eaLnBrk="1" latinLnBrk="1" hangingPunct="1">
              <a:defRPr lang="ko-KR" altLang="en-US" sz="1400" kern="1200" baseline="0" smtClean="0">
                <a:solidFill>
                  <a:schemeClr val="tx1"/>
                </a:solidFill>
                <a:latin typeface="HY견고딕" pitchFamily="18" charset="-127"/>
                <a:ea typeface="HY견고딕" pitchFamily="18" charset="-127"/>
                <a:cs typeface="+mn-cs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734B7B07-BB6D-493B-A0C1-6EA10E21CE96}" type="slidenum">
              <a:rPr kumimoji="0" lang="en-US" altLang="ko-KR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kumimoji="0" lang="en-US" dirty="0"/>
          </a:p>
        </p:txBody>
      </p:sp>
      <p:sp>
        <p:nvSpPr>
          <p:cNvPr id="13" name="내용 개체 틀 2"/>
          <p:cNvSpPr>
            <a:spLocks noGrp="1"/>
          </p:cNvSpPr>
          <p:nvPr>
            <p:ph idx="1"/>
          </p:nvPr>
        </p:nvSpPr>
        <p:spPr>
          <a:xfrm>
            <a:off x="457200" y="1193800"/>
            <a:ext cx="8229600" cy="4932363"/>
          </a:xfrm>
        </p:spPr>
        <p:txBody>
          <a:bodyPr/>
          <a:lstStyle>
            <a:lvl1pPr marL="0" indent="0">
              <a:buSzPct val="100000"/>
              <a:buFont typeface="Wingdings" pitchFamily="2" charset="2"/>
              <a:buChar char=""/>
              <a:defRPr sz="2400" b="1" baseline="0">
                <a:solidFill>
                  <a:srgbClr val="0070C0"/>
                </a:solidFill>
                <a:ea typeface="HY견고딕" pitchFamily="18" charset="-127"/>
              </a:defRPr>
            </a:lvl1pPr>
            <a:lvl2pPr marL="266700" indent="0" algn="l">
              <a:lnSpc>
                <a:spcPct val="100000"/>
              </a:lnSpc>
              <a:spcBef>
                <a:spcPts val="1000"/>
              </a:spcBef>
              <a:buFont typeface="Wingdings" pitchFamily="2" charset="2"/>
              <a:buChar char="l"/>
              <a:defRPr sz="2000" baseline="0">
                <a:ea typeface="HY견고딕" pitchFamily="18" charset="-127"/>
              </a:defRPr>
            </a:lvl2pPr>
            <a:lvl3pPr marL="533400" indent="0">
              <a:spcBef>
                <a:spcPts val="500"/>
              </a:spcBef>
              <a:defRPr sz="1800" baseline="0"/>
            </a:lvl3pPr>
            <a:lvl4pPr>
              <a:defRPr sz="1800" baseline="0"/>
            </a:lvl4pPr>
            <a:lvl5pPr>
              <a:defRPr sz="1800" baseline="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3332E6-FA5E-4429-B994-1F28E645D3DE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11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63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3C31D-98E5-4DBF-B6AB-CBE33412BA1A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D8BC9D-3E77-422E-A9F9-0C86DA9F433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389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C588BC-EC7E-4915-8B28-E5689CF0F741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493888-E028-4FF4-9613-D5419FA9BC3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940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1DAAF45-E21C-4A2B-BBD1-E165F7FDF34C}" type="datetime1">
              <a:rPr lang="ko-KR" altLang="en-US"/>
              <a:pPr>
                <a:defRPr/>
              </a:pPr>
              <a:t>2020-07-22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4F89CFE-2F71-4338-9E3D-5D679A69739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6" r:id="rId1"/>
    <p:sldLayoutId id="2147483927" r:id="rId2"/>
    <p:sldLayoutId id="2147483919" r:id="rId3"/>
    <p:sldLayoutId id="2147483920" r:id="rId4"/>
    <p:sldLayoutId id="2147483921" r:id="rId5"/>
    <p:sldLayoutId id="2147483928" r:id="rId6"/>
    <p:sldLayoutId id="2147483929" r:id="rId7"/>
    <p:sldLayoutId id="2147483922" r:id="rId8"/>
    <p:sldLayoutId id="2147483923" r:id="rId9"/>
    <p:sldLayoutId id="2147483924" r:id="rId10"/>
    <p:sldLayoutId id="2147483925" r:id="rId11"/>
    <p:sldLayoutId id="2147483930" r:id="rId12"/>
    <p:sldLayoutId id="2147483931" r:id="rId13"/>
    <p:sldLayoutId id="2147483932" r:id="rId14"/>
    <p:sldLayoutId id="2147483933" r:id="rId15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제목 4"/>
          <p:cNvSpPr>
            <a:spLocks noGrp="1"/>
          </p:cNvSpPr>
          <p:nvPr>
            <p:ph type="ctrTitle"/>
          </p:nvPr>
        </p:nvSpPr>
        <p:spPr>
          <a:xfrm>
            <a:off x="755576" y="1700808"/>
            <a:ext cx="7772400" cy="1470025"/>
          </a:xfrm>
        </p:spPr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</a:rPr>
              <a:t>4. </a:t>
            </a:r>
            <a:r>
              <a:rPr lang="ko-KR" altLang="en-US" b="1" dirty="0">
                <a:solidFill>
                  <a:schemeClr val="bg1"/>
                </a:solidFill>
              </a:rPr>
              <a:t>데이터 수집</a:t>
            </a:r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198563"/>
          </a:xfrm>
        </p:spPr>
        <p:txBody>
          <a:bodyPr/>
          <a:lstStyle/>
          <a:p>
            <a:pPr>
              <a:defRPr/>
            </a:pPr>
            <a:r>
              <a:rPr lang="en-US" altLang="ko-KR" dirty="0"/>
              <a:t>Kim </a:t>
            </a:r>
            <a:r>
              <a:rPr lang="en-US" altLang="ko-KR" dirty="0" err="1"/>
              <a:t>ga</a:t>
            </a:r>
            <a:r>
              <a:rPr lang="en-US" altLang="ko-KR" dirty="0"/>
              <a:t>-young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294967295"/>
          </p:nvPr>
        </p:nvSpPr>
        <p:spPr>
          <a:xfrm>
            <a:off x="8277225" y="6273800"/>
            <a:ext cx="866775" cy="431800"/>
          </a:xfrm>
        </p:spPr>
        <p:txBody>
          <a:bodyPr/>
          <a:lstStyle/>
          <a:p>
            <a:pPr>
              <a:defRPr/>
            </a:pPr>
            <a:fld id="{4317AAD0-4273-41A8-968C-E0595B59F99D}" type="slidenum">
              <a:rPr lang="en-US" altLang="ko-KR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18426" y="1068954"/>
            <a:ext cx="8498205" cy="2262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 이름 설정하기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z="11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323529" y="426754"/>
            <a:ext cx="8820472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46F108-EF06-1C44-9BAD-ACB693783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448091"/>
            <a:ext cx="7430947" cy="15042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E37FEE-4A5B-5C49-9D76-B9DF2EA33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3384397"/>
            <a:ext cx="4602816" cy="310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28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5118" y="1533832"/>
            <a:ext cx="8498205" cy="1770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금메달 기준으로 데이터 정렬하기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내림차순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z="11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251520" y="348859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A5C4B9-8789-804B-9FE1-520501FD9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37" y="2046380"/>
            <a:ext cx="8290875" cy="327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5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5119" y="1052736"/>
            <a:ext cx="8498205" cy="3739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결과를 엑셀 파일로 저장하기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z="11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457200" y="288884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37DB16-39F1-E644-8AC8-5D432A584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63" y="1484784"/>
            <a:ext cx="7980218" cy="11137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7B92B8-95E3-2E47-91B2-080B159968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12469" b="3417"/>
          <a:stretch/>
        </p:blipFill>
        <p:spPr>
          <a:xfrm>
            <a:off x="827584" y="2922639"/>
            <a:ext cx="4306655" cy="341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39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235713" y="980668"/>
            <a:ext cx="8498205" cy="4232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panel </a:t>
            </a:r>
            <a:r>
              <a:rPr lang="en-US" altLang="ko-KR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datas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약자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파이썬을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활용한 데이터 분석에서 가장 많이 활용됨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Series, 1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차원 배열 형태의 데이터 구조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en-US" altLang="ko-KR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DataFrame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2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차원 배열 형태의 데이터 구조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z="11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425402" y="350935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pandas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란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C982EF-64DD-EA42-A948-C2C5CED4C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50" y="1844824"/>
            <a:ext cx="7595130" cy="7558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A18D45-58F2-4F47-A5A0-D187263C9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3573016"/>
            <a:ext cx="4238281" cy="278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544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477026" y="985911"/>
            <a:ext cx="8498205" cy="219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en-US" altLang="ko-KR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DataFrame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행과 열로 구분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행을 구분해주는 인덱스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열을 구분해주는 컬럼이 있음</a:t>
            </a:r>
            <a:b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인덱스는 별도로 지정을 하지 않으면 정수로 지정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한번 설정된 인덱스는 불변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en-US" altLang="ko-KR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DataFrame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예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323528" y="367416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E84DF2-B2A9-BD47-A1C0-88EEB529A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371189"/>
            <a:ext cx="4602816" cy="310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852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5118" y="980728"/>
            <a:ext cx="8498205" cy="2916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인덱스 만들기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날짜 형태로 된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개의 인덱스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251520" y="226658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1E5E5E-6FE0-AA40-AD50-3D59D800E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985" y="1520033"/>
            <a:ext cx="8145693" cy="19882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BC84F5-C898-7347-A760-209BCF372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635" y="3897232"/>
            <a:ext cx="8152043" cy="197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811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5118" y="1124744"/>
            <a:ext cx="8638882" cy="2916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행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열의 랜덤 데이터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numpy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활용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인덱스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컬럼 이름 설정된 데이터 프레임 생성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512585" y="361047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329E3-1487-5E46-B85A-9FEA2F32A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235" y="1619436"/>
            <a:ext cx="7041853" cy="20991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6E0A44-AEBD-9349-82CE-BA56015AD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10" y="3934788"/>
            <a:ext cx="2876797" cy="251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287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28762" y="901754"/>
            <a:ext cx="8638882" cy="1577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열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(‘B’)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접근하기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z="24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인덱스와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열만 시리즈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(Series)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형태로 출력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505118" y="268364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5692E8-5A94-4F4D-AA41-C17A6B37FE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1" t="77626" r="13852" b="12971"/>
          <a:stretch/>
        </p:blipFill>
        <p:spPr>
          <a:xfrm>
            <a:off x="817399" y="1572304"/>
            <a:ext cx="8508705" cy="381808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9D181C1-229F-114C-A3ED-08B848A296ED}"/>
              </a:ext>
            </a:extLst>
          </p:cNvPr>
          <p:cNvGrpSpPr/>
          <p:nvPr/>
        </p:nvGrpSpPr>
        <p:grpSpPr>
          <a:xfrm>
            <a:off x="817399" y="2511879"/>
            <a:ext cx="6442837" cy="3245808"/>
            <a:chOff x="819610" y="4588835"/>
            <a:chExt cx="5557439" cy="295199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FAABA26-0F63-1148-828E-3513A4DC3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9610" y="4588835"/>
              <a:ext cx="5557439" cy="110169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D76F6B3-5586-854A-880D-463B139C2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485" y="5632471"/>
              <a:ext cx="5505588" cy="19083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05589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39552" y="991369"/>
            <a:ext cx="8638882" cy="1577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특정 열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(‘B’)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마스크 생성하기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z="24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402922" y="325854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C93067-6694-D648-9A01-43E42D9E4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24" y="1545806"/>
            <a:ext cx="3835651" cy="4688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BF462A-EB3C-FC45-934C-C83E795F6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2618045"/>
            <a:ext cx="7139354" cy="370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244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5118" y="1052736"/>
            <a:ext cx="8638882" cy="2208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마스크 적용된 결과를 데이터 프레임으로 저장하기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536710" y="98557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EB32E0-23DA-F649-8AD0-4B91CA8E7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555" y="1506197"/>
            <a:ext cx="7332784" cy="14075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0DDEFE-0CDD-B84A-99DF-9950B1E46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56" y="3261354"/>
            <a:ext cx="6084276" cy="312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47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52443" y="1038284"/>
            <a:ext cx="8039113" cy="2916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구글에서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Olympic medal 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검색한 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425402" y="209880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307F2A-6FDD-8146-9869-6CB3B5EA3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70" y="2069452"/>
            <a:ext cx="7329580" cy="360926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EFD1CED-8399-4183-BEE9-3257334129A0}"/>
              </a:ext>
            </a:extLst>
          </p:cNvPr>
          <p:cNvSpPr/>
          <p:nvPr/>
        </p:nvSpPr>
        <p:spPr>
          <a:xfrm>
            <a:off x="1979712" y="3645024"/>
            <a:ext cx="3744416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1036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5118" y="1533832"/>
            <a:ext cx="8638882" cy="1716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행과 열 바꿔주기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df2.T</a:t>
            </a: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512585" y="407269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02E5DE-5A01-0C41-80D5-6E91753E1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3250007"/>
            <a:ext cx="8458200" cy="179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2962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457200" y="1107685"/>
            <a:ext cx="8638882" cy="3434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열의 값을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열의 값으로 나눈 결과로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 만들기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행 우선 계산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457200" y="329617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325880-F9F0-8546-9EAB-088FBD3C2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692964"/>
            <a:ext cx="7300717" cy="8218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C4DDEB-C0E1-934C-9408-8A713AEBE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87" y="3051386"/>
            <a:ext cx="4909209" cy="3476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78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474935" y="1196752"/>
            <a:ext cx="8638882" cy="3434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열의 값을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열의 값으로 나눈 결과로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 만들기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 우선 계산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474935" y="414090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E8769E-8593-0C40-BB89-B289496168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828"/>
          <a:stretch/>
        </p:blipFill>
        <p:spPr>
          <a:xfrm>
            <a:off x="706806" y="1784637"/>
            <a:ext cx="3337658" cy="8915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BEEE46-7CB6-CC48-9689-16E4050AF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806" y="3264041"/>
            <a:ext cx="7754934" cy="303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7335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5118" y="1196752"/>
            <a:ext cx="8638882" cy="3927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값을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열의 값으로 나눈 후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csv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파일로 저장하기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323528" y="343490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프레임 기초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C0EF6F-DC0E-3544-980B-EE43A8B64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33" y="1752043"/>
            <a:ext cx="4056784" cy="14505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8BCF75-8514-0948-9B3A-76FD4587C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3584305"/>
            <a:ext cx="6452199" cy="291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83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5118" y="836712"/>
            <a:ext cx="8039113" cy="2916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위키피디아 페이지에서 제공하는 하계 및 동계 올림픽 메달 획득 결과 표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455677" y="346299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B04365-C03B-D146-B982-A91D34FDB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628800"/>
            <a:ext cx="73152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765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252559" y="898506"/>
            <a:ext cx="8638882" cy="2916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페이지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URL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pandas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라이브러리로 불러오기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별명은 관례적으로 </a:t>
            </a:r>
            <a:r>
              <a:rPr lang="en-US" altLang="ko-KR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pd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395536" y="281991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953EE7-01D4-394E-B25F-02F4294F6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72" y="1565616"/>
            <a:ext cx="8440615" cy="254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857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498699" y="960691"/>
            <a:ext cx="8039113" cy="2916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페이지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URL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데이터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pandas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라이브러리로 불러오기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567971" y="344176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B10B10-8B04-7245-A098-69E300B80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77" y="1490409"/>
            <a:ext cx="77343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425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401518" y="1142909"/>
            <a:ext cx="8039113" cy="2916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불러온 데이터의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 인덱스에 저장된 내용 출력하기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425402" y="314210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6769E1-0F37-8244-A4AF-9214C1293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97" y="1827966"/>
            <a:ext cx="8370277" cy="240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97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5118" y="1031680"/>
            <a:ext cx="8039113" cy="2916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불러온 데이터의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 인덱스에 저장된 내용 출력하기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272710" y="327617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1A33E3-2F4B-7148-98A5-B8ECA636F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4" y="1720357"/>
            <a:ext cx="9144000" cy="32424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B86125A-B366-ED46-A2F6-625C3568B16E}"/>
              </a:ext>
            </a:extLst>
          </p:cNvPr>
          <p:cNvSpPr/>
          <p:nvPr/>
        </p:nvSpPr>
        <p:spPr>
          <a:xfrm>
            <a:off x="0" y="4555846"/>
            <a:ext cx="505118" cy="772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416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322897" y="401069"/>
            <a:ext cx="8498205" cy="2916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헤더를 열 이름으로 지정하고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나라 이름을 인덱스 이름으로 지정하는 속성 추가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D97C8E-890F-8E4D-9AFE-EB6FA9E4A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13" y="936478"/>
            <a:ext cx="8317523" cy="2381095"/>
          </a:xfrm>
          <a:prstGeom prst="rect">
            <a:avLst/>
          </a:prstGeom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4E941D14-B303-4FCF-B052-5C7E16876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76" y="3359792"/>
            <a:ext cx="8332392" cy="315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419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3A00F7-0D08-4AD4-BEF5-97E9DC68EF6B}"/>
              </a:ext>
            </a:extLst>
          </p:cNvPr>
          <p:cNvSpPr txBox="1"/>
          <p:nvPr/>
        </p:nvSpPr>
        <p:spPr>
          <a:xfrm>
            <a:off x="504313" y="1018437"/>
            <a:ext cx="8498205" cy="2262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하계올림픽에 대한 데이터만 추출하기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앞의 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 데이터 </a:t>
            </a:r>
            <a:r>
              <a:rPr lang="ko-KR" altLang="en-US" spc="-1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슬라이싱</a:t>
            </a:r>
            <a:r>
              <a:rPr lang="en-US" altLang="ko-KR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z="1100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</a:pP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 defTabSz="1798638">
              <a:lnSpc>
                <a:spcPct val="150000"/>
              </a:lnSpc>
              <a:spcBef>
                <a:spcPts val="600"/>
              </a:spcBef>
              <a:buClr>
                <a:srgbClr val="7C68AD"/>
              </a:buClr>
              <a:buFont typeface="Arial" panose="020B0604020202020204" pitchFamily="34" charset="0"/>
              <a:buChar char="•"/>
            </a:pPr>
            <a:r>
              <a:rPr lang="ko-KR" altLang="en-US" spc="-1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실행결과</a:t>
            </a:r>
            <a:endParaRPr lang="en-US" altLang="ko-KR" spc="-10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AA7047-8CA9-4FF9-8DA8-3FFD80EC99ED}"/>
              </a:ext>
            </a:extLst>
          </p:cNvPr>
          <p:cNvSpPr txBox="1"/>
          <p:nvPr/>
        </p:nvSpPr>
        <p:spPr>
          <a:xfrm>
            <a:off x="505119" y="-18854"/>
            <a:ext cx="8039112" cy="41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Unit 15 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형태의 데이터를 쉽게 다루도록 도와주는 </a:t>
            </a:r>
            <a:r>
              <a:rPr lang="en-US" altLang="ko-KR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pandas </a:t>
            </a:r>
            <a:r>
              <a:rPr lang="ko-KR" altLang="en-US" sz="1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라이브러리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D05F25-AD86-4858-AA4B-4CE1BB47D3AC}"/>
              </a:ext>
            </a:extLst>
          </p:cNvPr>
          <p:cNvSpPr txBox="1"/>
          <p:nvPr/>
        </p:nvSpPr>
        <p:spPr>
          <a:xfrm>
            <a:off x="445553" y="371926"/>
            <a:ext cx="8118829" cy="6165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65000"/>
              </a:lnSpc>
            </a:pPr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|</a:t>
            </a:r>
            <a:r>
              <a:rPr lang="ko-KR" altLang="en-US" sz="24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1F3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위키피디아 데이터 엑셀로 저장하기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44D810-B82F-6A40-9E43-781982411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519339"/>
            <a:ext cx="7225578" cy="11895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6F9943-077D-FA4B-8038-6499CBBBE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3439888"/>
            <a:ext cx="6125664" cy="304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1457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0pGGgPnhBmF6y66eBGwg8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wrap="none" lIns="91440" tIns="45720" rIns="91440" bIns="45720" rtlCol="0">
        <a:normAutofit/>
      </a:bodyPr>
      <a:lstStyle>
        <a:defPPr marL="914400" indent="-457200" algn="dist" fontAlgn="auto">
          <a:spcBef>
            <a:spcPct val="20000"/>
          </a:spcBef>
          <a:spcAft>
            <a:spcPts val="0"/>
          </a:spcAft>
          <a:buClr>
            <a:schemeClr val="tx1"/>
          </a:buClr>
          <a:buSzPct val="100000"/>
          <a:buFont typeface="+mj-lt"/>
          <a:buAutoNum type="arabicParenR" startAt="2"/>
          <a:defRPr kumimoji="0" sz="2000" dirty="0" smtClean="0">
            <a:latin typeface="+mn-lt"/>
            <a:ea typeface="HY견고딕" pitchFamily="18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14927</TotalTime>
  <Words>620</Words>
  <Application>Microsoft Office PowerPoint</Application>
  <PresentationFormat>화면 슬라이드 쇼(4:3)</PresentationFormat>
  <Paragraphs>139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3" baseType="lpstr">
      <vt:lpstr>HY견고딕</vt:lpstr>
      <vt:lpstr>HY헤드라인M</vt:lpstr>
      <vt:lpstr>굴림</vt:lpstr>
      <vt:lpstr>나눔스퀘어</vt:lpstr>
      <vt:lpstr>나눔스퀘어 Bold</vt:lpstr>
      <vt:lpstr>맑은 고딕</vt:lpstr>
      <vt:lpstr>Aharoni</vt:lpstr>
      <vt:lpstr>Arial</vt:lpstr>
      <vt:lpstr>Wingdings</vt:lpstr>
      <vt:lpstr>Office 테마</vt:lpstr>
      <vt:lpstr>4. 데이터 수집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JUNEXP</dc:creator>
  <cp:lastModifiedBy>김가영</cp:lastModifiedBy>
  <cp:revision>1003</cp:revision>
  <cp:lastPrinted>2018-11-15T01:35:03Z</cp:lastPrinted>
  <dcterms:created xsi:type="dcterms:W3CDTF">2007-10-05T07:38:31Z</dcterms:created>
  <dcterms:modified xsi:type="dcterms:W3CDTF">2020-07-22T05:23:54Z</dcterms:modified>
</cp:coreProperties>
</file>